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1" r:id="rId1"/>
  </p:sldMasterIdLst>
  <p:notesMasterIdLst>
    <p:notesMasterId r:id="rId14"/>
  </p:notesMasterIdLst>
  <p:sldIdLst>
    <p:sldId id="256" r:id="rId2"/>
    <p:sldId id="259" r:id="rId3"/>
    <p:sldId id="262" r:id="rId4"/>
    <p:sldId id="263" r:id="rId5"/>
    <p:sldId id="258" r:id="rId6"/>
    <p:sldId id="268" r:id="rId7"/>
    <p:sldId id="264" r:id="rId8"/>
    <p:sldId id="265" r:id="rId9"/>
    <p:sldId id="266" r:id="rId10"/>
    <p:sldId id="267" r:id="rId11"/>
    <p:sldId id="257" r:id="rId12"/>
    <p:sldId id="261" r:id="rId13"/>
  </p:sldIdLst>
  <p:sldSz cx="12192000" cy="6858000"/>
  <p:notesSz cx="6858000" cy="9144000"/>
  <p:embeddedFontLst>
    <p:embeddedFont>
      <p:font typeface="굴림체" panose="020B0609000101010101" pitchFamily="49" charset="-127"/>
      <p:regular r:id="rId15"/>
    </p:embeddedFont>
    <p:embeddedFont>
      <p:font typeface="맑은 고딕" panose="020B0503020000020004" pitchFamily="34" charset="-127"/>
      <p:regular r:id="rId16"/>
      <p:bold r:id="rId17"/>
    </p:embeddedFont>
    <p:embeddedFont>
      <p:font typeface="Algerian" panose="04020705040A02060702" pitchFamily="82" charset="0"/>
      <p:regular r:id="rId18"/>
    </p:embeddedFont>
    <p:embeddedFont>
      <p:font typeface="Amasis MT Pro" panose="02040504050005020304" pitchFamily="18" charset="0"/>
      <p:regular r:id="rId19"/>
      <p:bold r:id="rId20"/>
      <p:italic r:id="rId21"/>
      <p:boldItalic r:id="rId22"/>
    </p:embeddedFont>
    <p:embeddedFont>
      <p:font typeface="Amasis MT Pro Medium" panose="02040604050005020304" pitchFamily="18" charset="0"/>
      <p:regular r:id="rId23"/>
      <p:italic r:id="rId24"/>
    </p:embeddedFont>
    <p:embeddedFont>
      <p:font typeface="Bahnschrift Condensed" panose="020B0502040204020203" pitchFamily="34" charset="0"/>
      <p:regular r:id="rId25"/>
      <p:bold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Noto Sans" panose="020B0502040504020204" pitchFamily="34" charset="0"/>
      <p:regular r:id="rId33"/>
      <p:bold r:id="rId34"/>
      <p:italic r:id="rId35"/>
      <p:boldItalic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5134"/>
    <a:srgbClr val="F75418"/>
    <a:srgbClr val="FF9E53"/>
    <a:srgbClr val="FFC387"/>
    <a:srgbClr val="282828"/>
    <a:srgbClr val="292929"/>
    <a:srgbClr val="BF922F"/>
    <a:srgbClr val="FEECBE"/>
    <a:srgbClr val="C66902"/>
    <a:srgbClr val="E6C1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821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theme" Target="theme/theme1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7B3F4-DAF2-4455-8030-5ED09C8578E6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E72D59-39AB-48F9-ACAA-EC8B933E8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63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9569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04B90-27FD-422C-8CC6-2AADAD122D0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9569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0113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645761" y="5255094"/>
            <a:ext cx="4824310" cy="54502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rgbClr val="FF9E53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7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2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09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6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2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1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671599" y="1389217"/>
            <a:ext cx="7327343" cy="225190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799" kern="1200" baseline="0" dirty="0">
                <a:solidFill>
                  <a:sysClr val="windowText" lastClr="000000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/>
              <a:t>제목을</a:t>
            </a:r>
            <a:r>
              <a:rPr lang="en-US" altLang="ko-KR"/>
              <a:t> </a:t>
            </a:r>
            <a:r>
              <a:rPr lang="ko-KR" altLang="en-US"/>
              <a:t>입력하시오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3329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2023-08-17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160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54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601" y="1485236"/>
            <a:ext cx="10972800" cy="4823418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600" y="261382"/>
            <a:ext cx="10972801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3999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1" y="6500837"/>
            <a:ext cx="2844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2023-08-17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2" y="6500837"/>
            <a:ext cx="3860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1" y="6500837"/>
            <a:ext cx="2844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833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1" y="6500837"/>
            <a:ext cx="2844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2" y="6500837"/>
            <a:ext cx="3860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1" y="6500837"/>
            <a:ext cx="2844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601" y="261382"/>
            <a:ext cx="10972800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3999" b="1" kern="1200" baseline="0" dirty="0">
                <a:solidFill>
                  <a:srgbClr val="FEECBE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601" y="1485235"/>
            <a:ext cx="10972800" cy="4823418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 with your own text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9582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2023-08-17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5757411" y="1273434"/>
            <a:ext cx="5648381" cy="2321585"/>
          </a:xfrm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199" kern="1200" baseline="0" dirty="0">
                <a:solidFill>
                  <a:srgbClr val="E15134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6250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1" y="19026"/>
            <a:ext cx="10972800" cy="796908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1" y="1062021"/>
            <a:ext cx="10972800" cy="5286412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2" y="6429399"/>
            <a:ext cx="3860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215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</p:sldLayoutIdLst>
  <p:txStyles>
    <p:titleStyle>
      <a:lvl1pPr algn="l" defTabSz="995491" rtl="0" eaLnBrk="1" latinLnBrk="1" hangingPunct="1">
        <a:spcBef>
          <a:spcPct val="0"/>
        </a:spcBef>
        <a:buNone/>
        <a:defRPr lang="ko-KR" altLang="en-US" sz="3799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09" indent="-373309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699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836" indent="-311091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364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110" indent="-248873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39855" indent="-248873" algn="l" defTabSz="995491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7600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346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091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0837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745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491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236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0982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8727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6473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219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1964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E0AEAB3-F579-5577-F7C1-3618C0965E90}"/>
              </a:ext>
            </a:extLst>
          </p:cNvPr>
          <p:cNvSpPr txBox="1"/>
          <p:nvPr/>
        </p:nvSpPr>
        <p:spPr>
          <a:xfrm>
            <a:off x="-335902" y="0"/>
            <a:ext cx="1003040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000" dirty="0">
                <a:latin typeface="Algerian" panose="04020705040A02060702" pitchFamily="82" charset="0"/>
              </a:rPr>
              <a:t>Air pollution Analysis  </a:t>
            </a:r>
          </a:p>
          <a:p>
            <a:pPr algn="ctr"/>
            <a:r>
              <a:rPr lang="en-CA" sz="6000" dirty="0">
                <a:latin typeface="Algerian" panose="04020705040A02060702" pitchFamily="82" charset="0"/>
              </a:rPr>
              <a:t>in United States </a:t>
            </a:r>
          </a:p>
          <a:p>
            <a:pPr algn="ctr"/>
            <a:r>
              <a:rPr lang="en-CA" sz="6000" dirty="0">
                <a:latin typeface="Algerian" panose="04020705040A02060702" pitchFamily="82" charset="0"/>
              </a:rPr>
              <a:t>From 2016 </a:t>
            </a:r>
          </a:p>
          <a:p>
            <a:pPr algn="ctr"/>
            <a:r>
              <a:rPr lang="en-CA" sz="6000" dirty="0">
                <a:latin typeface="Algerian" panose="04020705040A02060702" pitchFamily="82" charset="0"/>
              </a:rPr>
              <a:t>to 2021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791856-9B4A-3735-F479-CF75ACD92616}"/>
              </a:ext>
            </a:extLst>
          </p:cNvPr>
          <p:cNvSpPr txBox="1"/>
          <p:nvPr/>
        </p:nvSpPr>
        <p:spPr>
          <a:xfrm>
            <a:off x="643812" y="4784655"/>
            <a:ext cx="38068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solidFill>
                  <a:schemeClr val="bg1"/>
                </a:solidFill>
              </a:rPr>
              <a:t>Team Members</a:t>
            </a:r>
          </a:p>
          <a:p>
            <a:pPr algn="ctr"/>
            <a:r>
              <a:rPr lang="en-CA" sz="2400" dirty="0">
                <a:solidFill>
                  <a:schemeClr val="bg1"/>
                </a:solidFill>
              </a:rPr>
              <a:t>Vrushali Ponkia (N01530336)</a:t>
            </a:r>
          </a:p>
          <a:p>
            <a:pPr algn="ctr"/>
            <a:r>
              <a:rPr lang="en-CA" sz="2400" dirty="0">
                <a:solidFill>
                  <a:schemeClr val="bg1"/>
                </a:solidFill>
              </a:rPr>
              <a:t>Janki Patel (N01533282)</a:t>
            </a:r>
          </a:p>
        </p:txBody>
      </p:sp>
    </p:spTree>
    <p:extLst>
      <p:ext uri="{BB962C8B-B14F-4D97-AF65-F5344CB8AC3E}">
        <p14:creationId xmlns:p14="http://schemas.microsoft.com/office/powerpoint/2010/main" val="4016662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28B00C-C901-C0E2-7B88-0034D192E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33" y="2213934"/>
            <a:ext cx="8891045" cy="1874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BA4D4D-B7E0-200C-F844-0461F75B6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632" y="4454070"/>
            <a:ext cx="8891045" cy="187431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8429CC0-20AD-64E4-1BCF-5BE29F722E95}"/>
              </a:ext>
            </a:extLst>
          </p:cNvPr>
          <p:cNvSpPr/>
          <p:nvPr/>
        </p:nvSpPr>
        <p:spPr>
          <a:xfrm>
            <a:off x="275970" y="3750909"/>
            <a:ext cx="498471" cy="298580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5AF253-1535-5655-17AC-EEAAEBD98FB5}"/>
              </a:ext>
            </a:extLst>
          </p:cNvPr>
          <p:cNvSpPr/>
          <p:nvPr/>
        </p:nvSpPr>
        <p:spPr>
          <a:xfrm>
            <a:off x="285301" y="6011140"/>
            <a:ext cx="517133" cy="298580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84305D-569C-A38C-E4C0-20F079A9C84B}"/>
              </a:ext>
            </a:extLst>
          </p:cNvPr>
          <p:cNvSpPr/>
          <p:nvPr/>
        </p:nvSpPr>
        <p:spPr>
          <a:xfrm>
            <a:off x="8768292" y="3732247"/>
            <a:ext cx="385040" cy="2985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8C9D77-66E5-7B0B-2CBB-CEB202B09D69}"/>
              </a:ext>
            </a:extLst>
          </p:cNvPr>
          <p:cNvSpPr/>
          <p:nvPr/>
        </p:nvSpPr>
        <p:spPr>
          <a:xfrm>
            <a:off x="8640147" y="6020471"/>
            <a:ext cx="466530" cy="2985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EF6BB4-16B7-8BCE-4ABD-ABF75480B583}"/>
              </a:ext>
            </a:extLst>
          </p:cNvPr>
          <p:cNvSpPr txBox="1"/>
          <p:nvPr/>
        </p:nvSpPr>
        <p:spPr>
          <a:xfrm>
            <a:off x="1591798" y="387734"/>
            <a:ext cx="93777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>
                <a:effectLst/>
                <a:latin typeface="Amasis MT Pro" panose="02040504050005020304" pitchFamily="18" charset="0"/>
              </a:rPr>
              <a:t>State with the Highest Air Pollution &amp; Poor Air Quality</a:t>
            </a:r>
            <a:endParaRPr lang="en-CA" sz="2800" b="1" dirty="0">
              <a:latin typeface="Amasis MT Pro" panose="02040504050005020304" pitchFamily="18" charset="0"/>
            </a:endParaRP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400B1EF8-79E7-72DF-04B4-21E44D346F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766" y="2221689"/>
            <a:ext cx="2620249" cy="22323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B52D8BC-F019-6C8C-1B06-8A278122126B}"/>
              </a:ext>
            </a:extLst>
          </p:cNvPr>
          <p:cNvSpPr/>
          <p:nvPr/>
        </p:nvSpPr>
        <p:spPr>
          <a:xfrm>
            <a:off x="9417083" y="2317105"/>
            <a:ext cx="1331785" cy="2208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2578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071811" y="587709"/>
            <a:ext cx="3580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95491"/>
            <a:r>
              <a:rPr lang="en-CA" altLang="ko-KR" sz="4000" b="1" dirty="0">
                <a:effectLst/>
                <a:latin typeface="Amasis MT Pro" panose="02040504050005020304" pitchFamily="18" charset="0"/>
                <a:ea typeface="맑은 고딕" panose="020B0503020000020004" pitchFamily="50" charset="-127"/>
              </a:rPr>
              <a:t>Conclusion</a:t>
            </a:r>
            <a:endParaRPr lang="ko-KR" altLang="en-US" sz="4000" b="1" dirty="0">
              <a:effectLst/>
              <a:latin typeface="Amasis MT Pro" panose="02040504050005020304" pitchFamily="18" charset="0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B63037-F24F-9CE0-9D0A-432AE5946457}"/>
              </a:ext>
            </a:extLst>
          </p:cNvPr>
          <p:cNvSpPr txBox="1"/>
          <p:nvPr/>
        </p:nvSpPr>
        <p:spPr>
          <a:xfrm>
            <a:off x="6307493" y="2384498"/>
            <a:ext cx="536510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Uniform pollution levels persisted 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throughout the specified timeframe, 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with a slight increase in 2017. 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Meanwhile, Utah recorded the highest level of air pollution, but it could be 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made better by using renewable 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energy like Texas does.</a:t>
            </a:r>
            <a:endParaRPr lang="en-CA" sz="32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229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6559421" y="405687"/>
            <a:ext cx="4062600" cy="2878688"/>
          </a:xfrm>
        </p:spPr>
        <p:txBody>
          <a:bodyPr/>
          <a:lstStyle/>
          <a:p>
            <a:pPr algn="ctr"/>
            <a:r>
              <a:rPr lang="en-US" altLang="ko-KR" sz="8800" dirty="0">
                <a:solidFill>
                  <a:schemeClr val="tx1"/>
                </a:solidFill>
                <a:latin typeface="Algerian" panose="04020705040A02060702" pitchFamily="82" charset="0"/>
              </a:rPr>
              <a:t>THANK YOU</a:t>
            </a:r>
            <a:endParaRPr lang="ko-KR" altLang="en-US" sz="8800" dirty="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435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80C14B4-9722-AC08-85AB-71DCFBA51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3523" y="1396800"/>
            <a:ext cx="4744951" cy="2032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B8384B7-97EE-BF32-8277-14F4C16CD331}"/>
              </a:ext>
            </a:extLst>
          </p:cNvPr>
          <p:cNvSpPr txBox="1"/>
          <p:nvPr/>
        </p:nvSpPr>
        <p:spPr>
          <a:xfrm>
            <a:off x="4360506" y="373224"/>
            <a:ext cx="347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>
                <a:latin typeface="Amasis MT Pro Medium" panose="02040604050005020304" pitchFamily="18" charset="0"/>
              </a:rPr>
              <a:t>Overview of dataset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FBCE049-2543-0479-AABE-87F20D072D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44"/>
          <a:stretch/>
        </p:blipFill>
        <p:spPr>
          <a:xfrm>
            <a:off x="3723524" y="3429000"/>
            <a:ext cx="4744950" cy="134459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10D475D-5202-6ED9-6D73-AB6F9DFB0D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3522" y="4773590"/>
            <a:ext cx="4744951" cy="91837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9CA35F4F-5076-47CA-5810-A8835EA4E08F}"/>
              </a:ext>
            </a:extLst>
          </p:cNvPr>
          <p:cNvSpPr/>
          <p:nvPr/>
        </p:nvSpPr>
        <p:spPr>
          <a:xfrm>
            <a:off x="3723521" y="4534678"/>
            <a:ext cx="4744950" cy="11572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5077AB1-224D-8D9B-0C8F-75A72C66AFE8}"/>
              </a:ext>
            </a:extLst>
          </p:cNvPr>
          <p:cNvSpPr/>
          <p:nvPr/>
        </p:nvSpPr>
        <p:spPr>
          <a:xfrm>
            <a:off x="3723521" y="3433321"/>
            <a:ext cx="4744950" cy="42955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E53721-3344-FD6D-41E3-8E4DD6DB44A3}"/>
              </a:ext>
            </a:extLst>
          </p:cNvPr>
          <p:cNvSpPr txBox="1"/>
          <p:nvPr/>
        </p:nvSpPr>
        <p:spPr>
          <a:xfrm>
            <a:off x="5396199" y="5963662"/>
            <a:ext cx="13995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(6056 * 18)</a:t>
            </a:r>
          </a:p>
        </p:txBody>
      </p:sp>
    </p:spTree>
    <p:extLst>
      <p:ext uri="{BB962C8B-B14F-4D97-AF65-F5344CB8AC3E}">
        <p14:creationId xmlns:p14="http://schemas.microsoft.com/office/powerpoint/2010/main" val="3544845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E66490-FE7C-FEAF-BEF6-439160136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631" y="216684"/>
            <a:ext cx="10046737" cy="798568"/>
          </a:xfrm>
        </p:spPr>
        <p:txBody>
          <a:bodyPr>
            <a:noAutofit/>
          </a:bodyPr>
          <a:lstStyle/>
          <a:p>
            <a:pPr algn="ctr"/>
            <a:r>
              <a:rPr lang="en-CA" sz="2800" dirty="0">
                <a:solidFill>
                  <a:schemeClr val="tx1"/>
                </a:solidFill>
                <a:latin typeface="Amasis MT Pro" panose="020F0502020204030204" pitchFamily="18" charset="0"/>
              </a:rPr>
              <a:t>Loading data from hdfs to hive to zeppelin and hdfs to Pig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4DA6CF-A375-B9B7-FEC2-20A2F7BC9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87" y="1495772"/>
            <a:ext cx="3211289" cy="18185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EBFEC8-E291-AEA7-269A-0265AA821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218" y="1495772"/>
            <a:ext cx="6107355" cy="163069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C144466-7FB6-77B9-B930-272735785549}"/>
              </a:ext>
            </a:extLst>
          </p:cNvPr>
          <p:cNvCxnSpPr>
            <a:cxnSpLocks/>
          </p:cNvCxnSpPr>
          <p:nvPr/>
        </p:nvCxnSpPr>
        <p:spPr>
          <a:xfrm>
            <a:off x="3493354" y="2504716"/>
            <a:ext cx="203036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EC99E49-C95D-57D5-4B61-924A6E48CC08}"/>
              </a:ext>
            </a:extLst>
          </p:cNvPr>
          <p:cNvSpPr txBox="1"/>
          <p:nvPr/>
        </p:nvSpPr>
        <p:spPr>
          <a:xfrm>
            <a:off x="3567086" y="1978977"/>
            <a:ext cx="1838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Hive to zeppelin</a:t>
            </a:r>
          </a:p>
        </p:txBody>
      </p:sp>
      <p:pic>
        <p:nvPicPr>
          <p:cNvPr id="6" name="Picture 5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18DBBEAB-1B66-1201-9842-51885FD411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5" y="3561314"/>
            <a:ext cx="3216321" cy="24374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FE4D27-3D30-BBAC-D401-8A2BE5B3ECEB}"/>
              </a:ext>
            </a:extLst>
          </p:cNvPr>
          <p:cNvSpPr txBox="1"/>
          <p:nvPr/>
        </p:nvSpPr>
        <p:spPr>
          <a:xfrm>
            <a:off x="3343607" y="4041834"/>
            <a:ext cx="23298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Output of pigstorage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4762BDB-7EC0-C6B4-660F-B6433D197AEF}"/>
              </a:ext>
            </a:extLst>
          </p:cNvPr>
          <p:cNvCxnSpPr>
            <a:cxnSpLocks/>
          </p:cNvCxnSpPr>
          <p:nvPr/>
        </p:nvCxnSpPr>
        <p:spPr>
          <a:xfrm>
            <a:off x="3493354" y="4597883"/>
            <a:ext cx="203036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C86AF80C-798A-2CE0-9866-691C4F5967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438" y="3561314"/>
            <a:ext cx="6107355" cy="2702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4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C9FECF-977E-66B2-7A4A-BF83A458A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448" y="1727250"/>
            <a:ext cx="8815101" cy="44496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F405FC-E2E2-0C6E-3409-C26E3D482085}"/>
              </a:ext>
            </a:extLst>
          </p:cNvPr>
          <p:cNvSpPr txBox="1"/>
          <p:nvPr/>
        </p:nvSpPr>
        <p:spPr>
          <a:xfrm>
            <a:off x="3446106" y="326572"/>
            <a:ext cx="5299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masis MT Pro" panose="02040504050005020304" pitchFamily="18" charset="0"/>
              </a:rPr>
              <a:t>Yearly Trends of Air Pollution</a:t>
            </a:r>
            <a:endParaRPr lang="en-CA" sz="2800" b="1" dirty="0">
              <a:latin typeface="Amasis MT Pro" panose="020405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599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610683F-38B5-1221-6F0D-5195006F2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935" y="1131262"/>
            <a:ext cx="4947883" cy="2155863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20F12A1C-7BA7-14A8-4C1A-050807D744BF}"/>
              </a:ext>
            </a:extLst>
          </p:cNvPr>
          <p:cNvSpPr txBox="1">
            <a:spLocks/>
          </p:cNvSpPr>
          <p:nvPr/>
        </p:nvSpPr>
        <p:spPr>
          <a:xfrm>
            <a:off x="4072812" y="289374"/>
            <a:ext cx="4046375" cy="61569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3799" kern="1200">
                <a:solidFill>
                  <a:sysClr val="windowText" lastClr="000000"/>
                </a:solidFill>
                <a:latin typeface="맑은 고딕" pitchFamily="50" charset="-127"/>
                <a:ea typeface="맑은 고딕" pitchFamily="50" charset="-127"/>
                <a:cs typeface="+mj-cs"/>
              </a:defRPr>
            </a:lvl1pPr>
          </a:lstStyle>
          <a:p>
            <a:r>
              <a:rPr lang="en-CA" altLang="ko-KR" sz="2800" b="1" dirty="0">
                <a:solidFill>
                  <a:schemeClr val="tx1"/>
                </a:solidFill>
                <a:latin typeface="Amasis MT Pro" panose="02040504050005020304" pitchFamily="18" charset="0"/>
              </a:rPr>
              <a:t>Causes of Air Pollution</a:t>
            </a:r>
            <a:endParaRPr lang="en-CA" sz="2800" b="1" dirty="0">
              <a:solidFill>
                <a:schemeClr val="tx1"/>
              </a:solidFill>
              <a:latin typeface="Amasis MT Pro" panose="020405040500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B9C319-4274-DCE9-4A17-BCB70B775298}"/>
              </a:ext>
            </a:extLst>
          </p:cNvPr>
          <p:cNvSpPr txBox="1"/>
          <p:nvPr/>
        </p:nvSpPr>
        <p:spPr>
          <a:xfrm>
            <a:off x="2958099" y="2614654"/>
            <a:ext cx="5038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/>
              <a:t>43%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743E5E-0CE6-DD9B-01B4-F9FADDD9F19A}"/>
              </a:ext>
            </a:extLst>
          </p:cNvPr>
          <p:cNvSpPr txBox="1"/>
          <p:nvPr/>
        </p:nvSpPr>
        <p:spPr>
          <a:xfrm>
            <a:off x="3722065" y="2281926"/>
            <a:ext cx="5038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/>
              <a:t>9%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BB745D-C419-72C2-717F-3215778CE647}"/>
              </a:ext>
            </a:extLst>
          </p:cNvPr>
          <p:cNvSpPr txBox="1"/>
          <p:nvPr/>
        </p:nvSpPr>
        <p:spPr>
          <a:xfrm>
            <a:off x="3380919" y="1798279"/>
            <a:ext cx="5038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/>
              <a:t>23%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4D8A67-A6C1-8FC2-A96A-542FAB5D0B97}"/>
              </a:ext>
            </a:extLst>
          </p:cNvPr>
          <p:cNvSpPr txBox="1"/>
          <p:nvPr/>
        </p:nvSpPr>
        <p:spPr>
          <a:xfrm>
            <a:off x="2776561" y="1639847"/>
            <a:ext cx="5038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/>
              <a:t>12%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EC71D0-28D8-5D23-A036-F80DABF505B2}"/>
              </a:ext>
            </a:extLst>
          </p:cNvPr>
          <p:cNvSpPr txBox="1"/>
          <p:nvPr/>
        </p:nvSpPr>
        <p:spPr>
          <a:xfrm>
            <a:off x="2499978" y="1967570"/>
            <a:ext cx="5038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/>
              <a:t>12%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14FD7A3-AE28-7532-0EF0-A6DB0B984E50}"/>
              </a:ext>
            </a:extLst>
          </p:cNvPr>
          <p:cNvSpPr/>
          <p:nvPr/>
        </p:nvSpPr>
        <p:spPr>
          <a:xfrm>
            <a:off x="3280413" y="1112600"/>
            <a:ext cx="693578" cy="2930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8643DD-7847-0779-2ACF-AB3E4503AD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935" y="3453615"/>
            <a:ext cx="8635711" cy="16650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782608-D3AC-F42B-3C60-402D68518B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936" y="5236223"/>
            <a:ext cx="8635710" cy="155060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C9E712A-E2D3-0310-1055-CCA7E62FB9B7}"/>
              </a:ext>
            </a:extLst>
          </p:cNvPr>
          <p:cNvSpPr/>
          <p:nvPr/>
        </p:nvSpPr>
        <p:spPr>
          <a:xfrm>
            <a:off x="1392923" y="4843656"/>
            <a:ext cx="408811" cy="2202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D910E-E59E-470C-9433-1F33F7AB0767}"/>
              </a:ext>
            </a:extLst>
          </p:cNvPr>
          <p:cNvSpPr/>
          <p:nvPr/>
        </p:nvSpPr>
        <p:spPr>
          <a:xfrm>
            <a:off x="1392923" y="6499353"/>
            <a:ext cx="408811" cy="2202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E28D3C23-0440-3DBC-818C-44E45EB798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5231" y="1131262"/>
            <a:ext cx="2785415" cy="215586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E92A044-0BF0-E4A1-9765-6425701CFF40}"/>
              </a:ext>
            </a:extLst>
          </p:cNvPr>
          <p:cNvSpPr txBox="1"/>
          <p:nvPr/>
        </p:nvSpPr>
        <p:spPr>
          <a:xfrm>
            <a:off x="7496466" y="1609069"/>
            <a:ext cx="119033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500" b="1" dirty="0"/>
              <a:t>( Year, ozone)</a:t>
            </a:r>
          </a:p>
        </p:txBody>
      </p:sp>
    </p:spTree>
    <p:extLst>
      <p:ext uri="{BB962C8B-B14F-4D97-AF65-F5344CB8AC3E}">
        <p14:creationId xmlns:p14="http://schemas.microsoft.com/office/powerpoint/2010/main" val="3155627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392637-B311-0306-6B6B-0705A7CDC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394" y="905069"/>
            <a:ext cx="9381133" cy="19127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CBE0547-0A11-F7E4-AC5E-DF07E18C4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394" y="3028508"/>
            <a:ext cx="9381133" cy="17424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17C2BB6-3740-DC6F-BD6B-D1EE5E096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394" y="5007853"/>
            <a:ext cx="9381133" cy="16355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F8F5088-A109-0683-FFF8-4E0E77887F7F}"/>
              </a:ext>
            </a:extLst>
          </p:cNvPr>
          <p:cNvSpPr/>
          <p:nvPr/>
        </p:nvSpPr>
        <p:spPr>
          <a:xfrm>
            <a:off x="1433048" y="6295477"/>
            <a:ext cx="408811" cy="2202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E703F7-74FF-EBA7-1558-B0FE05CD21FA}"/>
              </a:ext>
            </a:extLst>
          </p:cNvPr>
          <p:cNvSpPr/>
          <p:nvPr/>
        </p:nvSpPr>
        <p:spPr>
          <a:xfrm>
            <a:off x="1423718" y="2533984"/>
            <a:ext cx="408811" cy="2202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6FA60290-AFD9-E70A-E439-EA16DC2ADFCA}"/>
              </a:ext>
            </a:extLst>
          </p:cNvPr>
          <p:cNvSpPr txBox="1">
            <a:spLocks/>
          </p:cNvSpPr>
          <p:nvPr/>
        </p:nvSpPr>
        <p:spPr>
          <a:xfrm>
            <a:off x="4072812" y="289374"/>
            <a:ext cx="4046375" cy="61569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3799" kern="1200">
                <a:solidFill>
                  <a:sysClr val="windowText" lastClr="000000"/>
                </a:solidFill>
                <a:latin typeface="맑은 고딕" pitchFamily="50" charset="-127"/>
                <a:ea typeface="맑은 고딕" pitchFamily="50" charset="-127"/>
                <a:cs typeface="+mj-cs"/>
              </a:defRPr>
            </a:lvl1pPr>
          </a:lstStyle>
          <a:p>
            <a:r>
              <a:rPr lang="en-CA" altLang="ko-KR" sz="2800" b="1" dirty="0">
                <a:solidFill>
                  <a:schemeClr val="tx1"/>
                </a:solidFill>
                <a:latin typeface="Amasis MT Pro" panose="02040504050005020304" pitchFamily="18" charset="0"/>
              </a:rPr>
              <a:t>Causes of Air Pollution</a:t>
            </a:r>
            <a:endParaRPr lang="en-CA" sz="2800" b="1" dirty="0">
              <a:solidFill>
                <a:schemeClr val="tx1"/>
              </a:solidFill>
              <a:latin typeface="Amasis MT Pro" panose="020405040500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52152E-46B5-172A-BC0F-C24ABD2CA40E}"/>
              </a:ext>
            </a:extLst>
          </p:cNvPr>
          <p:cNvSpPr/>
          <p:nvPr/>
        </p:nvSpPr>
        <p:spPr>
          <a:xfrm>
            <a:off x="1443135" y="4440507"/>
            <a:ext cx="408811" cy="2202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4233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E399936-317C-0DE1-FE8C-7AB51BE0E89E}"/>
              </a:ext>
            </a:extLst>
          </p:cNvPr>
          <p:cNvSpPr txBox="1"/>
          <p:nvPr/>
        </p:nvSpPr>
        <p:spPr>
          <a:xfrm>
            <a:off x="1988195" y="392240"/>
            <a:ext cx="8215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b="1" dirty="0">
                <a:latin typeface="Amasis MT Pro" panose="02040504050005020304" pitchFamily="18" charset="0"/>
              </a:rPr>
              <a:t>Benefits of Using Renewable Energy Sources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9E4481-97C3-8AC0-1F40-F4BEE2C9D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985" y="1613947"/>
            <a:ext cx="8812029" cy="194101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AD9E2F2-0B5E-FED3-909F-F092B3713EFA}"/>
              </a:ext>
            </a:extLst>
          </p:cNvPr>
          <p:cNvSpPr/>
          <p:nvPr/>
        </p:nvSpPr>
        <p:spPr>
          <a:xfrm>
            <a:off x="5652795" y="3111761"/>
            <a:ext cx="4849217" cy="4292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0977E50-C893-6FAE-ACB4-15630EEE2D5D}"/>
              </a:ext>
            </a:extLst>
          </p:cNvPr>
          <p:cNvCxnSpPr>
            <a:cxnSpLocks/>
          </p:cNvCxnSpPr>
          <p:nvPr/>
        </p:nvCxnSpPr>
        <p:spPr>
          <a:xfrm>
            <a:off x="8294914" y="3554962"/>
            <a:ext cx="0" cy="708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0DDF0BAB-7E85-DA20-93BC-49679ADF9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984" y="4263134"/>
            <a:ext cx="8812027" cy="194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692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65D31D-DF20-1104-3B3B-9178F63CD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824" y="1543096"/>
            <a:ext cx="8528349" cy="19736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38FCD9-3A30-4F02-14CE-47260616BF84}"/>
              </a:ext>
            </a:extLst>
          </p:cNvPr>
          <p:cNvSpPr txBox="1"/>
          <p:nvPr/>
        </p:nvSpPr>
        <p:spPr>
          <a:xfrm>
            <a:off x="870273" y="419879"/>
            <a:ext cx="104514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>
                <a:effectLst/>
                <a:latin typeface="Amasis MT Pro" panose="02040504050005020304" pitchFamily="18" charset="0"/>
              </a:rPr>
              <a:t>Identifying the Most Vulnerable Population to Air Pollution</a:t>
            </a:r>
            <a:endParaRPr lang="en-CA" sz="2800" b="1" dirty="0">
              <a:latin typeface="Amasis MT Pro" panose="020405040500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18471F-5CAD-16D4-B41B-8730DC7C5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824" y="4116745"/>
            <a:ext cx="8528349" cy="196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03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61B65D-1482-BCA0-E9D8-A38062F5574B}"/>
              </a:ext>
            </a:extLst>
          </p:cNvPr>
          <p:cNvSpPr txBox="1"/>
          <p:nvPr/>
        </p:nvSpPr>
        <p:spPr>
          <a:xfrm>
            <a:off x="2024451" y="382556"/>
            <a:ext cx="83231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>
                <a:effectLst/>
                <a:latin typeface="Amasis MT Pro" panose="02040504050005020304" pitchFamily="18" charset="0"/>
              </a:rPr>
              <a:t>Impacts of Air Pollution on Hospital Admissions</a:t>
            </a:r>
            <a:endParaRPr lang="en-CA" sz="2800" b="1" dirty="0">
              <a:latin typeface="Amasis MT Pro" panose="020405040500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24A1AE-49C4-8538-96B1-FC3EAE831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604" y="1816823"/>
            <a:ext cx="7355424" cy="2214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0C758D-7184-77DC-B07C-DDB63E224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04" y="4227818"/>
            <a:ext cx="8809702" cy="2411381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E742155-7DB7-14A3-AAC6-354197004A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3420" y="1816822"/>
            <a:ext cx="3810976" cy="22140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F0928F-678F-3DEF-817C-3C68BAE82727}"/>
              </a:ext>
            </a:extLst>
          </p:cNvPr>
          <p:cNvSpPr txBox="1"/>
          <p:nvPr/>
        </p:nvSpPr>
        <p:spPr>
          <a:xfrm>
            <a:off x="7981413" y="2256095"/>
            <a:ext cx="392912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300" b="1" dirty="0"/>
              <a:t>( Year, hospital admission, pollution level 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BD8141-E1A7-0D2F-16B4-D6B6F758F9D5}"/>
              </a:ext>
            </a:extLst>
          </p:cNvPr>
          <p:cNvSpPr/>
          <p:nvPr/>
        </p:nvSpPr>
        <p:spPr>
          <a:xfrm>
            <a:off x="8018737" y="2780521"/>
            <a:ext cx="2855172" cy="1979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269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1672</TotalTime>
  <Words>161</Words>
  <Application>Microsoft Office PowerPoint</Application>
  <PresentationFormat>Widescreen</PresentationFormat>
  <Paragraphs>35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Algerian</vt:lpstr>
      <vt:lpstr>굴림체</vt:lpstr>
      <vt:lpstr>Amasis MT Pro</vt:lpstr>
      <vt:lpstr>맑은 고딕</vt:lpstr>
      <vt:lpstr>Calibri Light</vt:lpstr>
      <vt:lpstr>Bahnschrift Condensed</vt:lpstr>
      <vt:lpstr>Amasis MT Pro Medium</vt:lpstr>
      <vt:lpstr>Arial</vt:lpstr>
      <vt:lpstr>Noto Sans</vt:lpstr>
      <vt:lpstr>Calibri</vt:lpstr>
      <vt:lpstr>Office 테마</vt:lpstr>
      <vt:lpstr>PowerPoint Presentation</vt:lpstr>
      <vt:lpstr>PowerPoint Presentation</vt:lpstr>
      <vt:lpstr>Loading data from hdfs to hive to zeppelin and hdfs to Pig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vrushali ponkia</cp:lastModifiedBy>
  <cp:revision>62</cp:revision>
  <dcterms:created xsi:type="dcterms:W3CDTF">2018-11-28T08:53:56Z</dcterms:created>
  <dcterms:modified xsi:type="dcterms:W3CDTF">2023-08-18T03:04:04Z</dcterms:modified>
  <cp:category>www.slidemembers.com</cp:category>
</cp:coreProperties>
</file>

<file path=docProps/thumbnail.jpeg>
</file>